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4" r:id="rId9"/>
    <p:sldId id="269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6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848E-8B92-ADE7-076F-063E5EB4B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082D8-7094-B17F-2A92-24D8B1C096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E3A93-5E2C-4E69-E00F-21FF67AF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0AC66-C25E-8A55-09FE-DF2F7352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09511-FC72-1EC6-8F54-616E22AE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68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9D532-2FD4-2794-ADF6-03DBA0D71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BF782-9E4D-8A79-883F-B5E778A547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80A7B-38A0-B3C8-8064-3756003C0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62DF0-C28D-3050-5BBE-0F7FD1044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43917-104F-B10C-27DE-D486C58C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64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DB478D-0870-B1E0-C2A0-21FDD3576A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4B235-D69B-0D1A-C902-0FAA76BC2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E643E-EADD-9A91-388F-ABC8E653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6030-D35C-BA84-1801-C12896C57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C58B7-9A90-C82B-4A98-8688C6D5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4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5B25-144D-C042-96EA-5FBCB488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799D8-B7B8-5469-E291-420E31076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3CA81-9888-F245-5024-1606298E4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0EA25-4532-3F83-347F-A3B8CC08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42BAD0-B132-C14E-DA52-1027541C9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0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CFAE2-50F4-B2B0-B7FC-C368E9F6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533C0-D045-5C99-0785-49201500F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3CC8C-4969-125E-83F7-440ADB0DE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808C2-A62A-89C7-74F4-F212A1DFB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A22DD-AA54-EE13-533F-D03E9DA2D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86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B0D88-DB82-2072-7BFC-B04C627B6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AE0D9-5E02-658B-77FA-D7E4D46805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8263E-5A50-3C75-8A0A-6A39B4328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FEC59-DB0F-6BB6-9E02-C22FFE173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73EF1-726F-B94E-159B-8B1245283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E395D-D7B9-37FB-B520-7F69B23C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6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66AC8-9B98-2F23-9974-768BED77D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C1AD9-8C20-8458-C4BD-25532F8BB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02562-EDFC-DD46-DAEF-21FDF5E70F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1DE0FA-68C4-13CD-B17F-0CF0047D8A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469EBC-C17B-5FDF-9E93-84B39D6E3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FF8910-9309-73AB-4A2F-FE60F8A3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67D723-C5AA-F974-7E9A-AB94C5F4C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9ADFD7-4516-5CCE-BD10-345E3E46D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232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9D649-AF60-8737-A980-281E95676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8E1F8C-1E0F-3AC0-8834-8BB7218E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D8919-451F-228F-7734-33088AB4E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D78042-8415-5ACF-0BD2-BEB622CB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63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45FE69-2F66-36D8-DE0C-B3AF02B2D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306A0-694D-DDEF-2A4B-61AAC4FDD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60EC49-B863-BA11-D8F5-5C6100FA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5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C59C1-09B5-B59A-E638-F1AECF7E8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499D9-CF17-0A18-A3AC-21A10DD23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688659-D011-9B9C-1D5B-2990692D3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2417B-2570-4E56-70E6-531189889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F967B-FE6B-EAAB-AB5A-9C8114F09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53BB06-18C6-3622-7478-A16FBA50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2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C76A1-AE18-8514-1CDE-A359CDECC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30D5E0-E562-BBA3-5ADE-BD17CAE7C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0ABDC7-793B-4DD6-39FC-2867423040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8AE0EE-EE19-6904-BE7B-D5FA26803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D6DA56-D96D-2631-0AD5-EF0B1799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21122-DE13-0726-FC61-99BF30CD1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8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BFD870-9D27-4C7A-7DF5-B048EC4E0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9F151-F2B6-B95F-8668-5AC53F630E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18828-CDB2-D266-3E61-7D7B85C5A1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2DD64-203C-4B47-9460-0070B924EC3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9DC2C-EB51-4CF3-A182-E62C22F0F8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85442-E3DC-59B9-A5DC-7DD57CB8B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47DDB-9EA9-4D4B-BC3F-93FF82DE9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85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71C55-AB2F-C7CB-B832-958578B1A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33" y="372629"/>
            <a:ext cx="9037122" cy="667987"/>
          </a:xfrm>
        </p:spPr>
        <p:txBody>
          <a:bodyPr>
            <a:normAutofit/>
          </a:bodyPr>
          <a:lstStyle/>
          <a:p>
            <a:r>
              <a:rPr lang="en-US" sz="2800" dirty="0"/>
              <a:t>Unemployment Immediately Prior to COVID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Chart, line chart&#10;&#10;Description automatically generated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805" y="1600200"/>
            <a:ext cx="8649195" cy="34795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170F47-110C-2DE7-BF31-9C67C726BBCF}"/>
              </a:ext>
            </a:extLst>
          </p:cNvPr>
          <p:cNvSpPr txBox="1"/>
          <p:nvPr/>
        </p:nvSpPr>
        <p:spPr>
          <a:xfrm>
            <a:off x="1524000" y="6269410"/>
            <a:ext cx="409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US Department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3942328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6211383C-A91E-BC89-CFFB-ECD4682DB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62" y="179469"/>
            <a:ext cx="9040981" cy="667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673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scatter chart&#10;&#10;Description automatically generated">
            <a:extLst>
              <a:ext uri="{FF2B5EF4-FFF2-40B4-BE49-F238E27FC236}">
                <a16:creationId xmlns:a16="http://schemas.microsoft.com/office/drawing/2014/main" id="{F636F6A2-CD0B-E7EE-0EA3-D805527B0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6" y="-101352"/>
            <a:ext cx="9056910" cy="689997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EE8DC6-83C3-786B-0CBD-374319701D82}"/>
              </a:ext>
            </a:extLst>
          </p:cNvPr>
          <p:cNvSpPr/>
          <p:nvPr/>
        </p:nvSpPr>
        <p:spPr>
          <a:xfrm>
            <a:off x="1389413" y="-261260"/>
            <a:ext cx="9595262" cy="356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55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hart, bar chart&#10;&#10;Description automatically generated">
            <a:extLst>
              <a:ext uri="{FF2B5EF4-FFF2-40B4-BE49-F238E27FC236}">
                <a16:creationId xmlns:a16="http://schemas.microsoft.com/office/drawing/2014/main" id="{A8C1357C-6EB4-A53F-5F23-A33B41101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758" y="-169452"/>
            <a:ext cx="8716484" cy="7196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859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NYS Women Inc - Connecting and building powerful women personally, professionally, and politically">
            <a:extLst>
              <a:ext uri="{FF2B5EF4-FFF2-40B4-BE49-F238E27FC236}">
                <a16:creationId xmlns:a16="http://schemas.microsoft.com/office/drawing/2014/main" id="{3119302C-684B-676E-16BF-AF3F5448B2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2" y="4622674"/>
            <a:ext cx="6450961" cy="1279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ew York State Women Inc - Home | Facebook">
            <a:extLst>
              <a:ext uri="{FF2B5EF4-FFF2-40B4-BE49-F238E27FC236}">
                <a16:creationId xmlns:a16="http://schemas.microsoft.com/office/drawing/2014/main" id="{F43943C6-2174-125D-CA72-0F1F748E8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208" y="552315"/>
            <a:ext cx="3475513" cy="349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F2A0D60C-527A-35D1-67BA-5783DABA28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0391" y="435914"/>
            <a:ext cx="6656119" cy="332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884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71C55-AB2F-C7CB-B832-958578B1A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33" y="372629"/>
            <a:ext cx="9037122" cy="667987"/>
          </a:xfrm>
        </p:spPr>
        <p:txBody>
          <a:bodyPr>
            <a:normAutofit/>
          </a:bodyPr>
          <a:lstStyle/>
          <a:p>
            <a:r>
              <a:rPr lang="en-US" sz="2800" dirty="0"/>
              <a:t>Unemployment During COVID “Panic”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18805" y="1658853"/>
            <a:ext cx="8649195" cy="336225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170F47-110C-2DE7-BF31-9C67C726BBCF}"/>
              </a:ext>
            </a:extLst>
          </p:cNvPr>
          <p:cNvSpPr txBox="1"/>
          <p:nvPr/>
        </p:nvSpPr>
        <p:spPr>
          <a:xfrm>
            <a:off x="1524000" y="6269410"/>
            <a:ext cx="409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US Department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1268983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71C55-AB2F-C7CB-B832-958578B1A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7133" y="372629"/>
            <a:ext cx="9037122" cy="667987"/>
          </a:xfrm>
        </p:spPr>
        <p:txBody>
          <a:bodyPr>
            <a:normAutofit/>
          </a:bodyPr>
          <a:lstStyle/>
          <a:p>
            <a:r>
              <a:rPr lang="en-US" sz="2800" dirty="0"/>
              <a:t>Unemployment Today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18805" y="1688877"/>
            <a:ext cx="8649195" cy="33022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E170F47-110C-2DE7-BF31-9C67C726BBCF}"/>
              </a:ext>
            </a:extLst>
          </p:cNvPr>
          <p:cNvSpPr txBox="1"/>
          <p:nvPr/>
        </p:nvSpPr>
        <p:spPr>
          <a:xfrm>
            <a:off x="1524000" y="6269410"/>
            <a:ext cx="4095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US Department of Labor Statistics</a:t>
            </a:r>
          </a:p>
        </p:txBody>
      </p:sp>
    </p:spTree>
    <p:extLst>
      <p:ext uri="{BB962C8B-B14F-4D97-AF65-F5344CB8AC3E}">
        <p14:creationId xmlns:p14="http://schemas.microsoft.com/office/powerpoint/2010/main" val="16404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30577" y="258393"/>
            <a:ext cx="7742712" cy="650314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54E5FF0-DB38-EECD-DB3E-C96513C9F6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62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hart, pie chart&#10;&#10;Description automatically generated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6" r="10591" b="6615"/>
          <a:stretch/>
        </p:blipFill>
        <p:spPr>
          <a:xfrm>
            <a:off x="-122641" y="10"/>
            <a:ext cx="12191980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111363A0-DE10-4C5C-827C-9CE8FB380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bg1">
              <a:alpha val="89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71C55-AB2F-C7CB-B832-958578B1A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758284"/>
            <a:ext cx="3657600" cy="3196570"/>
          </a:xfrm>
        </p:spPr>
        <p:txBody>
          <a:bodyPr>
            <a:normAutofit/>
          </a:bodyPr>
          <a:lstStyle/>
          <a:p>
            <a:r>
              <a:rPr lang="en-US" sz="4800"/>
              <a:t>Downshift or Departure by Women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323376"/>
            <a:ext cx="3657600" cy="124143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Source: McKinsey &amp; Company / LeanIn.org -  Women in the Workplace (Annual Reports - 2020 and 2021)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5A1A9B2-DA9A-487B-8B22-CFE8E073CC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4063141"/>
            <a:ext cx="2586790" cy="0"/>
          </a:xfrm>
          <a:prstGeom prst="line">
            <a:avLst/>
          </a:prstGeom>
          <a:ln w="222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714082C-5B13-338F-1E32-E05EA8F0AEBC}"/>
              </a:ext>
            </a:extLst>
          </p:cNvPr>
          <p:cNvSpPr txBox="1"/>
          <p:nvPr/>
        </p:nvSpPr>
        <p:spPr>
          <a:xfrm>
            <a:off x="9735017" y="758284"/>
            <a:ext cx="199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Fall 2020</a:t>
            </a:r>
          </a:p>
        </p:txBody>
      </p:sp>
    </p:spTree>
    <p:extLst>
      <p:ext uri="{BB962C8B-B14F-4D97-AF65-F5344CB8AC3E}">
        <p14:creationId xmlns:p14="http://schemas.microsoft.com/office/powerpoint/2010/main" val="2061594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9E7BD524-89F4-2677-537B-DEE135D037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58" y="201881"/>
            <a:ext cx="6533461" cy="6510814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D1D8FED5-EF50-C960-A430-64A9B304147A}"/>
              </a:ext>
            </a:extLst>
          </p:cNvPr>
          <p:cNvSpPr/>
          <p:nvPr/>
        </p:nvSpPr>
        <p:spPr>
          <a:xfrm>
            <a:off x="1237785" y="1212006"/>
            <a:ext cx="5080903" cy="102127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7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26F07E-32A2-C73E-39D6-15B0503FE8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6" b="5306"/>
          <a:stretch/>
        </p:blipFill>
        <p:spPr>
          <a:xfrm>
            <a:off x="481847" y="167267"/>
            <a:ext cx="12442414" cy="677787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2E7BF36-9692-D4D7-1B36-6CD1F6E3B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chemeClr val="bg1">
              <a:alpha val="89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F71C55-AB2F-C7CB-B832-958578B1A7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237" y="758284"/>
            <a:ext cx="3657600" cy="3196570"/>
          </a:xfrm>
        </p:spPr>
        <p:txBody>
          <a:bodyPr>
            <a:normAutofit/>
          </a:bodyPr>
          <a:lstStyle/>
          <a:p>
            <a:r>
              <a:rPr lang="en-US" sz="4800" dirty="0"/>
              <a:t>Downshift or Departure by Women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C71B7C-CCA4-C8C7-3052-8F94DD82A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237" y="4323376"/>
            <a:ext cx="3657600" cy="124143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tx2"/>
                </a:solidFill>
              </a:rPr>
              <a:t>Source: McKinsey &amp; Company / LeanIn.org -  Women in the Workplace (Annual Reports - 2020 and 2021)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DC99FD-4ABA-F8F1-51EE-034CE9D4AB4C}"/>
              </a:ext>
            </a:extLst>
          </p:cNvPr>
          <p:cNvSpPr txBox="1"/>
          <p:nvPr/>
        </p:nvSpPr>
        <p:spPr>
          <a:xfrm>
            <a:off x="9735017" y="758284"/>
            <a:ext cx="1999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Fall 2021</a:t>
            </a:r>
          </a:p>
        </p:txBody>
      </p:sp>
    </p:spTree>
    <p:extLst>
      <p:ext uri="{BB962C8B-B14F-4D97-AF65-F5344CB8AC3E}">
        <p14:creationId xmlns:p14="http://schemas.microsoft.com/office/powerpoint/2010/main" val="187115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4EBE3314-9694-A380-86C2-B903B8F74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695" y="643467"/>
            <a:ext cx="5680609" cy="5571065"/>
          </a:xfrm>
          <a:prstGeom prst="rect">
            <a:avLst/>
          </a:prstGeom>
          <a:ln>
            <a:noFill/>
          </a:ln>
        </p:spPr>
      </p:pic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480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1E3F06-93A2-989D-821F-151D1D9B76E9}"/>
              </a:ext>
            </a:extLst>
          </p:cNvPr>
          <p:cNvSpPr txBox="1"/>
          <p:nvPr/>
        </p:nvSpPr>
        <p:spPr>
          <a:xfrm>
            <a:off x="2442117" y="1168173"/>
            <a:ext cx="824075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 Great Resignation isn't a mad dash away from the office. It's the culmination of a long march toward freedom. Flexibility is more than choosing the place where you work. It's having freedom to decide your purpose, your people, and your priorities.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1EDA41-27B4-01A6-AA3F-5E87AB085569}"/>
              </a:ext>
            </a:extLst>
          </p:cNvPr>
          <p:cNvSpPr txBox="1"/>
          <p:nvPr/>
        </p:nvSpPr>
        <p:spPr>
          <a:xfrm>
            <a:off x="6367347" y="4527395"/>
            <a:ext cx="3969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Organizational Psychologist Adam Grant October 2021</a:t>
            </a:r>
          </a:p>
        </p:txBody>
      </p:sp>
    </p:spTree>
    <p:extLst>
      <p:ext uri="{BB962C8B-B14F-4D97-AF65-F5344CB8AC3E}">
        <p14:creationId xmlns:p14="http://schemas.microsoft.com/office/powerpoint/2010/main" val="365760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146</Words>
  <Application>Microsoft Office PowerPoint</Application>
  <PresentationFormat>Widescreen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Unemployment Immediately Prior to COVID</vt:lpstr>
      <vt:lpstr>Unemployment During COVID “Panic”</vt:lpstr>
      <vt:lpstr>Unemployment Today</vt:lpstr>
      <vt:lpstr>PowerPoint Presentation</vt:lpstr>
      <vt:lpstr>Downshift or Departure by Women</vt:lpstr>
      <vt:lpstr>PowerPoint Presentation</vt:lpstr>
      <vt:lpstr>Downshift or Departure by Women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 Immediately Prior to COVID</dc:title>
  <dc:creator>Diana Smith</dc:creator>
  <cp:lastModifiedBy>Diana Smith</cp:lastModifiedBy>
  <cp:revision>4</cp:revision>
  <dcterms:created xsi:type="dcterms:W3CDTF">2022-06-10T21:11:02Z</dcterms:created>
  <dcterms:modified xsi:type="dcterms:W3CDTF">2022-06-11T05:24:09Z</dcterms:modified>
</cp:coreProperties>
</file>